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8"/>
  </p:notesMasterIdLst>
  <p:sldIdLst>
    <p:sldId id="266" r:id="rId5"/>
    <p:sldId id="257" r:id="rId6"/>
    <p:sldId id="26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5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93252BB-1661-4EF1-B4B4-B609E884D6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5A04EF90-0F09-4424-BA8F-063E80337D8E}" type="parTrans" cxnId="{095425F3-197C-4E69-84D5-0C51196EF1C6}">
      <dgm:prSet/>
      <dgm:spPr/>
      <dgm:t>
        <a:bodyPr/>
        <a:lstStyle/>
        <a:p>
          <a:endParaRPr lang="en-US"/>
        </a:p>
      </dgm:t>
    </dgm:pt>
    <dgm:pt modelId="{54292CB0-011E-4706-9294-372AD5816BB9}" type="sibTrans" cxnId="{095425F3-197C-4E69-84D5-0C51196EF1C6}">
      <dgm:prSet/>
      <dgm:spPr/>
      <dgm:t>
        <a:bodyPr/>
        <a:lstStyle/>
        <a:p>
          <a:endParaRPr lang="en-US"/>
        </a:p>
      </dgm:t>
    </dgm:pt>
    <dgm:pt modelId="{1777E161-D0DE-4D31-91FE-E2AD8AAC6AA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50E45982-4B36-4BD3-ABAD-204FBA61FF0E}" type="parTrans" cxnId="{A341BC0D-6DD3-4979-9832-08DC41068DC6}">
      <dgm:prSet/>
      <dgm:spPr/>
      <dgm:t>
        <a:bodyPr/>
        <a:lstStyle/>
        <a:p>
          <a:endParaRPr lang="en-US"/>
        </a:p>
      </dgm:t>
    </dgm:pt>
    <dgm:pt modelId="{FB489039-8D8A-4FC2-9B37-994383FDE902}" type="sibTrans" cxnId="{A341BC0D-6DD3-4979-9832-08DC41068DC6}">
      <dgm:prSet/>
      <dgm:spPr/>
      <dgm:t>
        <a:bodyPr/>
        <a:lstStyle/>
        <a:p>
          <a:endParaRPr lang="en-US"/>
        </a:p>
      </dgm:t>
    </dgm:pt>
    <dgm:pt modelId="{A0E3938A-38FD-4C6B-BC76-DCF294EE93D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8655D1BC-F152-4DA3-90FE-11A6554E87C9}" type="parTrans" cxnId="{F1960191-6C4D-45E6-A70C-022CDEE00113}">
      <dgm:prSet/>
      <dgm:spPr/>
      <dgm:t>
        <a:bodyPr/>
        <a:lstStyle/>
        <a:p>
          <a:endParaRPr lang="en-US"/>
        </a:p>
      </dgm:t>
    </dgm:pt>
    <dgm:pt modelId="{7DE219E0-15AA-4B4B-9BED-F21993E27992}" type="sibTrans" cxnId="{F1960191-6C4D-45E6-A70C-022CDEE00113}">
      <dgm:prSet/>
      <dgm:spPr/>
      <dgm:t>
        <a:bodyPr/>
        <a:lstStyle/>
        <a:p>
          <a:endParaRPr lang="en-US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638099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1003724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89662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500" kern="1200" dirty="0"/>
            <a:t>lorem ipsum dolor</a:t>
          </a:r>
        </a:p>
      </dsp:txBody>
      <dsp:txXfrm>
        <a:off x="89662" y="2555700"/>
        <a:ext cx="2812500" cy="720000"/>
      </dsp:txXfrm>
    </dsp:sp>
    <dsp:sp modelId="{0E81F59E-BE24-4A43-8B4D-78AE486DB35A}">
      <dsp:nvSpPr>
        <dsp:cNvPr id="0" name=""/>
        <dsp:cNvSpPr/>
      </dsp:nvSpPr>
      <dsp:spPr>
        <a:xfrm>
          <a:off x="3942787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308412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394350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500" kern="1200" dirty="0"/>
            <a:t>lorem ipsum dolor</a:t>
          </a:r>
        </a:p>
      </dsp:txBody>
      <dsp:txXfrm>
        <a:off x="3394350" y="2555700"/>
        <a:ext cx="2812500" cy="720000"/>
      </dsp:txXfrm>
    </dsp:sp>
    <dsp:sp modelId="{81253FDF-02A1-40D1-89CA-3EA7AF168FD7}">
      <dsp:nvSpPr>
        <dsp:cNvPr id="0" name=""/>
        <dsp:cNvSpPr/>
      </dsp:nvSpPr>
      <dsp:spPr>
        <a:xfrm>
          <a:off x="7247475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7613100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699037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500" kern="1200" dirty="0"/>
            <a:t>lorem ipsum dolor</a:t>
          </a:r>
        </a:p>
      </dsp:txBody>
      <dsp:txXfrm>
        <a:off x="6699037" y="2555700"/>
        <a:ext cx="281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3.svg>
</file>

<file path=ppt/media/image4.png>
</file>

<file path=ppt/media/image5.sv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10/16/2024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10/16/2024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Title Lorem Ipsum dolor</a:t>
            </a:r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5112056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9958626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19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Calibri</vt:lpstr>
      <vt:lpstr>Franklin Gothic Book</vt:lpstr>
      <vt:lpstr>Crop</vt:lpstr>
      <vt:lpstr>Title Lorem Ipsum</vt:lpstr>
      <vt:lpstr>Title Lorem Ipsum dolor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2024-10-16T11:41:59Z</dcterms:created>
  <dcterms:modified xsi:type="dcterms:W3CDTF">2024-10-16T11:42:37Z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